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Weiper" userId="b020d1e40aea9da5" providerId="LiveId" clId="{D516F538-483B-42BC-8279-19188593BD20}"/>
    <pc:docChg chg="custSel addSld modSld">
      <pc:chgData name="Matthew Weiper" userId="b020d1e40aea9da5" providerId="LiveId" clId="{D516F538-483B-42BC-8279-19188593BD20}" dt="2021-04-28T18:35:30.187" v="1638" actId="20577"/>
      <pc:docMkLst>
        <pc:docMk/>
      </pc:docMkLst>
      <pc:sldChg chg="addSp delSp modSp mod">
        <pc:chgData name="Matthew Weiper" userId="b020d1e40aea9da5" providerId="LiveId" clId="{D516F538-483B-42BC-8279-19188593BD20}" dt="2021-04-28T18:34:06.268" v="1592" actId="1076"/>
        <pc:sldMkLst>
          <pc:docMk/>
          <pc:sldMk cId="881576497" sldId="256"/>
        </pc:sldMkLst>
        <pc:spChg chg="del mod">
          <ac:chgData name="Matthew Weiper" userId="b020d1e40aea9da5" providerId="LiveId" clId="{D516F538-483B-42BC-8279-19188593BD20}" dt="2021-04-28T15:12:13.344" v="53" actId="478"/>
          <ac:spMkLst>
            <pc:docMk/>
            <pc:sldMk cId="881576497" sldId="256"/>
            <ac:spMk id="2" creationId="{4DB1A547-AE7F-4752-BE43-42F46D41DCFB}"/>
          </ac:spMkLst>
        </pc:spChg>
        <pc:spChg chg="del mod">
          <ac:chgData name="Matthew Weiper" userId="b020d1e40aea9da5" providerId="LiveId" clId="{D516F538-483B-42BC-8279-19188593BD20}" dt="2021-04-28T15:11:13.622" v="49" actId="478"/>
          <ac:spMkLst>
            <pc:docMk/>
            <pc:sldMk cId="881576497" sldId="256"/>
            <ac:spMk id="3" creationId="{6EBE3D13-DD67-4361-A2D8-12AC302B6CEF}"/>
          </ac:spMkLst>
        </pc:spChg>
        <pc:spChg chg="add mod">
          <ac:chgData name="Matthew Weiper" userId="b020d1e40aea9da5" providerId="LiveId" clId="{D516F538-483B-42BC-8279-19188593BD20}" dt="2021-04-28T15:14:13.077" v="69" actId="1076"/>
          <ac:spMkLst>
            <pc:docMk/>
            <pc:sldMk cId="881576497" sldId="256"/>
            <ac:spMk id="6" creationId="{EF6FAC67-CAA8-4D4D-8906-F19E5630C55E}"/>
          </ac:spMkLst>
        </pc:spChg>
        <pc:spChg chg="add del mod">
          <ac:chgData name="Matthew Weiper" userId="b020d1e40aea9da5" providerId="LiveId" clId="{D516F538-483B-42BC-8279-19188593BD20}" dt="2021-04-28T15:12:16.399" v="55" actId="478"/>
          <ac:spMkLst>
            <pc:docMk/>
            <pc:sldMk cId="881576497" sldId="256"/>
            <ac:spMk id="8" creationId="{0264EA6A-DB2B-4699-A5BF-0132B8D984DD}"/>
          </ac:spMkLst>
        </pc:spChg>
        <pc:spChg chg="add mod">
          <ac:chgData name="Matthew Weiper" userId="b020d1e40aea9da5" providerId="LiveId" clId="{D516F538-483B-42BC-8279-19188593BD20}" dt="2021-04-28T18:34:06.268" v="1592" actId="1076"/>
          <ac:spMkLst>
            <pc:docMk/>
            <pc:sldMk cId="881576497" sldId="256"/>
            <ac:spMk id="9" creationId="{6B138A0D-FE39-4CCD-95FB-0E004F480546}"/>
          </ac:spMkLst>
        </pc:spChg>
        <pc:picChg chg="add mod ord">
          <ac:chgData name="Matthew Weiper" userId="b020d1e40aea9da5" providerId="LiveId" clId="{D516F538-483B-42BC-8279-19188593BD20}" dt="2021-04-28T15:12:27.661" v="58" actId="1076"/>
          <ac:picMkLst>
            <pc:docMk/>
            <pc:sldMk cId="881576497" sldId="256"/>
            <ac:picMk id="5" creationId="{434E6BCB-3AAC-4301-AEE5-E5DAA6EF991F}"/>
          </ac:picMkLst>
        </pc:picChg>
      </pc:sldChg>
      <pc:sldChg chg="addSp delSp modSp new mod">
        <pc:chgData name="Matthew Weiper" userId="b020d1e40aea9da5" providerId="LiveId" clId="{D516F538-483B-42BC-8279-19188593BD20}" dt="2021-04-28T18:35:30.187" v="1638" actId="20577"/>
        <pc:sldMkLst>
          <pc:docMk/>
          <pc:sldMk cId="2312060326" sldId="257"/>
        </pc:sldMkLst>
        <pc:spChg chg="del">
          <ac:chgData name="Matthew Weiper" userId="b020d1e40aea9da5" providerId="LiveId" clId="{D516F538-483B-42BC-8279-19188593BD20}" dt="2021-04-28T15:15:47.781" v="101" actId="478"/>
          <ac:spMkLst>
            <pc:docMk/>
            <pc:sldMk cId="2312060326" sldId="257"/>
            <ac:spMk id="2" creationId="{3495C068-614F-45E1-B3FB-1B8BE7BEDB18}"/>
          </ac:spMkLst>
        </pc:spChg>
        <pc:spChg chg="mod">
          <ac:chgData name="Matthew Weiper" userId="b020d1e40aea9da5" providerId="LiveId" clId="{D516F538-483B-42BC-8279-19188593BD20}" dt="2021-04-28T18:35:30.187" v="1638" actId="20577"/>
          <ac:spMkLst>
            <pc:docMk/>
            <pc:sldMk cId="2312060326" sldId="257"/>
            <ac:spMk id="3" creationId="{406658E8-7CD9-4645-9A5E-74250FF6C197}"/>
          </ac:spMkLst>
        </pc:spChg>
        <pc:picChg chg="add del mod">
          <ac:chgData name="Matthew Weiper" userId="b020d1e40aea9da5" providerId="LiveId" clId="{D516F538-483B-42BC-8279-19188593BD20}" dt="2021-04-28T18:22:13.802" v="1328" actId="478"/>
          <ac:picMkLst>
            <pc:docMk/>
            <pc:sldMk cId="2312060326" sldId="257"/>
            <ac:picMk id="5" creationId="{419A3819-2951-41C4-B3CC-D37E15926F49}"/>
          </ac:picMkLst>
        </pc:picChg>
        <pc:picChg chg="add mod">
          <ac:chgData name="Matthew Weiper" userId="b020d1e40aea9da5" providerId="LiveId" clId="{D516F538-483B-42BC-8279-19188593BD20}" dt="2021-04-28T18:30:45.329" v="1586" actId="1076"/>
          <ac:picMkLst>
            <pc:docMk/>
            <pc:sldMk cId="2312060326" sldId="257"/>
            <ac:picMk id="7" creationId="{44FCD25A-DF1A-4592-9C29-C3390264B877}"/>
          </ac:picMkLst>
        </pc:picChg>
      </pc:sldChg>
      <pc:sldChg chg="modSp new">
        <pc:chgData name="Matthew Weiper" userId="b020d1e40aea9da5" providerId="LiveId" clId="{D516F538-483B-42BC-8279-19188593BD20}" dt="2021-04-28T18:18:23.585" v="1242"/>
        <pc:sldMkLst>
          <pc:docMk/>
          <pc:sldMk cId="288262142" sldId="258"/>
        </pc:sldMkLst>
        <pc:spChg chg="mod">
          <ac:chgData name="Matthew Weiper" userId="b020d1e40aea9da5" providerId="LiveId" clId="{D516F538-483B-42BC-8279-19188593BD20}" dt="2021-04-28T18:18:23.585" v="1242"/>
          <ac:spMkLst>
            <pc:docMk/>
            <pc:sldMk cId="288262142" sldId="258"/>
            <ac:spMk id="2" creationId="{2FA24A23-7053-4E46-A0CC-67135685EF51}"/>
          </ac:spMkLst>
        </pc:spChg>
        <pc:spChg chg="mod">
          <ac:chgData name="Matthew Weiper" userId="b020d1e40aea9da5" providerId="LiveId" clId="{D516F538-483B-42BC-8279-19188593BD20}" dt="2021-04-28T18:18:23.585" v="1242"/>
          <ac:spMkLst>
            <pc:docMk/>
            <pc:sldMk cId="288262142" sldId="258"/>
            <ac:spMk id="3" creationId="{2DA28649-603B-463B-8D7D-1ABCD4CBD87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" y="1682660"/>
            <a:ext cx="8147242" cy="1903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" y="4445001"/>
            <a:ext cx="8510081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485774"/>
            <a:ext cx="10841036" cy="3800475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r>
              <a:rPr lang="en-US" sz="2400" dirty="0"/>
              <a:t>Utilize the sum of genre table, avg. gross per genre table, and genre bar plot</a:t>
            </a:r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600075"/>
            <a:ext cx="11241088" cy="5324475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r>
              <a:rPr lang="en-US" sz="2400" dirty="0"/>
              <a:t>Utilize the sum of rating table, avg. gross per rating table, and rating bar plot</a:t>
            </a:r>
          </a:p>
          <a:p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963" y="476250"/>
            <a:ext cx="8116887" cy="695325"/>
          </a:xfrm>
        </p:spPr>
        <p:txBody>
          <a:bodyPr>
            <a:normAutofit/>
          </a:bodyPr>
          <a:lstStyle/>
          <a:p>
            <a:r>
              <a:rPr lang="en-US" sz="3200" b="1" dirty="0"/>
              <a:t>Yearly Data</a:t>
            </a:r>
          </a:p>
        </p:txBody>
      </p: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1199</TotalTime>
  <Words>282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19</cp:revision>
  <dcterms:created xsi:type="dcterms:W3CDTF">2021-04-28T01:25:44Z</dcterms:created>
  <dcterms:modified xsi:type="dcterms:W3CDTF">2021-04-30T01:26:12Z</dcterms:modified>
</cp:coreProperties>
</file>